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7" r:id="rId3"/>
    <p:sldId id="276" r:id="rId4"/>
    <p:sldId id="257" r:id="rId5"/>
    <p:sldId id="277" r:id="rId6"/>
    <p:sldId id="278" r:id="rId7"/>
    <p:sldId id="279" r:id="rId8"/>
    <p:sldId id="258" r:id="rId9"/>
  </p:sld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33F"/>
    <a:srgbClr val="0D58FD"/>
    <a:srgbClr val="F37573"/>
    <a:srgbClr val="FFCCC9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0"/>
  </p:normalViewPr>
  <p:slideViewPr>
    <p:cSldViewPr snapToGrid="0" snapToObjects="1">
      <p:cViewPr varScale="1">
        <p:scale>
          <a:sx n="77" d="100"/>
          <a:sy n="77" d="100"/>
        </p:scale>
        <p:origin x="4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684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57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64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53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92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kihf.or.k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0637954" y="5905500"/>
            <a:ext cx="7249996" cy="3200400"/>
          </a:xfrm>
          <a:prstGeom prst="rect">
            <a:avLst/>
          </a:prstGeom>
          <a:solidFill>
            <a:srgbClr val="FFC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  <p:sp>
        <p:nvSpPr>
          <p:cNvPr id="3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1304" y="1232195"/>
            <a:ext cx="7059625" cy="755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8800" b="1" dirty="0" smtClean="0">
                <a:solidFill>
                  <a:srgbClr val="F37573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잠깐</a:t>
            </a:r>
            <a:r>
              <a:rPr lang="en-US" altLang="ko-KR" sz="8800" b="1" dirty="0" smtClean="0">
                <a:solidFill>
                  <a:srgbClr val="F37573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!</a:t>
            </a:r>
          </a:p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66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혹시 가족 모두</a:t>
            </a:r>
            <a:r>
              <a:rPr lang="en-US" altLang="ko-KR" sz="66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,</a:t>
            </a:r>
          </a:p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6600" b="1" dirty="0" smtClean="0"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회원가입</a:t>
            </a:r>
            <a:r>
              <a:rPr lang="ko-KR" altLang="en-US" sz="66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하셨나요</a:t>
            </a:r>
            <a:r>
              <a:rPr lang="en-US" altLang="ko-KR" sz="66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?</a:t>
            </a:r>
          </a:p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endParaRPr lang="en-US" altLang="ko-KR" sz="6600" b="1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굴림" pitchFamily="50" charset="-127"/>
            </a:endParaRPr>
          </a:p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endParaRPr lang="en-US" altLang="ko-KR" sz="1500" b="1" dirty="0" smtClean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굴림" pitchFamily="50" charset="-127"/>
            </a:endParaRPr>
          </a:p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endParaRPr lang="en-US" altLang="ko-KR" sz="1500" b="1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굴림" pitchFamily="50" charset="-127"/>
            </a:endParaRPr>
          </a:p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endParaRPr lang="en-US" altLang="ko-KR" sz="1500" b="1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굴림" pitchFamily="50" charset="-127"/>
            </a:endParaRPr>
          </a:p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4000" b="1" dirty="0" smtClean="0"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프로그램에 참여할</a:t>
            </a:r>
            <a:endParaRPr lang="en-US" altLang="ko-KR" sz="4000" b="1" u="sng" dirty="0">
              <a:solidFill>
                <a:srgbClr val="0D58FD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굴림" pitchFamily="50" charset="-127"/>
            </a:endParaRPr>
          </a:p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4000" b="1" dirty="0" smtClean="0">
                <a:solidFill>
                  <a:srgbClr val="0D58FD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가족 전체</a:t>
            </a:r>
            <a:r>
              <a:rPr lang="en-US" altLang="ko-KR" sz="4000" b="1" dirty="0">
                <a:solidFill>
                  <a:srgbClr val="0D58FD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</a:t>
            </a:r>
            <a:r>
              <a:rPr lang="ko-KR" altLang="en-US" sz="4000" b="1" dirty="0" err="1" smtClean="0"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회원가입</a:t>
            </a:r>
            <a:r>
              <a:rPr lang="ko-KR" altLang="en-US" sz="4000" b="1" dirty="0" err="1" smtClean="0">
                <a:solidFill>
                  <a:srgbClr val="0D58FD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→마이페이지</a:t>
            </a:r>
            <a:endParaRPr lang="en-US" altLang="ko-KR" sz="4000" b="1" dirty="0" smtClean="0">
              <a:solidFill>
                <a:srgbClr val="0D58FD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굴림" pitchFamily="50" charset="-127"/>
            </a:endParaRPr>
          </a:p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4000" b="1" dirty="0" smtClean="0">
                <a:solidFill>
                  <a:srgbClr val="0D58FD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→</a:t>
            </a:r>
            <a:r>
              <a:rPr lang="en-US" altLang="ko-KR" sz="4000" b="1" dirty="0" smtClean="0">
                <a:solidFill>
                  <a:srgbClr val="0D58FD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‘</a:t>
            </a:r>
            <a:r>
              <a:rPr lang="ko-KR" altLang="en-US" sz="4000" b="1" dirty="0" smtClean="0">
                <a:solidFill>
                  <a:srgbClr val="0D58FD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가족회원찾기</a:t>
            </a:r>
            <a:r>
              <a:rPr lang="en-US" altLang="ko-KR" sz="4000" b="1" dirty="0" smtClean="0">
                <a:solidFill>
                  <a:srgbClr val="0D58FD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’</a:t>
            </a:r>
            <a:r>
              <a:rPr lang="ko-KR" altLang="en-US" sz="4000" b="1" dirty="0" smtClean="0">
                <a:solidFill>
                  <a:srgbClr val="0D58FD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→</a:t>
            </a:r>
            <a:r>
              <a:rPr lang="ko-KR" altLang="en-US" sz="4000" b="1" dirty="0" err="1" smtClean="0">
                <a:solidFill>
                  <a:srgbClr val="0D58FD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가족추가</a:t>
            </a:r>
            <a:endParaRPr lang="en-US" altLang="ko-KR" sz="4000" b="1" dirty="0" smtClean="0">
              <a:latin typeface="나눔고딕" panose="020D0604000000000000" pitchFamily="50" charset="-127"/>
              <a:ea typeface="나눔고딕" panose="020D0604000000000000" pitchFamily="50" charset="-127"/>
              <a:cs typeface="굴림" pitchFamily="50" charset="-127"/>
            </a:endParaRPr>
          </a:p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4000" b="1" dirty="0" smtClean="0"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먼저</a:t>
            </a:r>
            <a:r>
              <a:rPr lang="en-US" altLang="ko-KR" sz="4000" b="1" dirty="0" smtClean="0"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</a:t>
            </a:r>
            <a:r>
              <a:rPr lang="ko-KR" altLang="en-US" sz="4000" b="1" dirty="0" smtClean="0"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진행해 주세요</a:t>
            </a:r>
            <a:r>
              <a:rPr lang="en-US" altLang="ko-KR" sz="4000" b="1" dirty="0" smtClean="0"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val="2059215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82" y="656207"/>
            <a:ext cx="1492556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40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1. </a:t>
            </a:r>
            <a:r>
              <a:rPr lang="ko-KR" altLang="en-US" sz="4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프로그램 신청</a:t>
            </a:r>
            <a:r>
              <a:rPr lang="en-US" altLang="ko-KR" sz="4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(</a:t>
            </a:r>
            <a:r>
              <a:rPr lang="ko-KR" altLang="en-US" sz="4000" b="1" dirty="0" err="1" smtClean="0">
                <a:solidFill>
                  <a:srgbClr val="EF43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로그인</a:t>
            </a:r>
            <a:r>
              <a:rPr lang="ko-KR" altLang="en-US" sz="4000" b="1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→프로그램</a:t>
            </a:r>
            <a:r>
              <a:rPr lang="ko-KR" altLang="en-US" sz="4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</a:t>
            </a:r>
            <a:r>
              <a:rPr lang="ko-KR" altLang="en-US" sz="4000" b="1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안내→프로그램</a:t>
            </a:r>
            <a:r>
              <a:rPr lang="ko-KR" altLang="en-US" sz="4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</a:t>
            </a:r>
            <a:r>
              <a:rPr lang="ko-KR" altLang="en-US" sz="4000" b="1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신청→신청하기</a:t>
            </a:r>
            <a:r>
              <a:rPr lang="en-US" altLang="ko-KR" sz="4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)</a:t>
            </a:r>
            <a:endParaRPr lang="ko-KR" altLang="en-US" sz="2800" b="1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굴림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37" y="2503164"/>
            <a:ext cx="10283113" cy="4448615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8296517" y="2780781"/>
            <a:ext cx="1385566" cy="53983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8445712" y="3160676"/>
            <a:ext cx="1087176" cy="1202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98186">
              <a:lnSpc>
                <a:spcPct val="150000"/>
              </a:lnSpc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2800" b="1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굴림" pitchFamily="50" charset="-127"/>
              </a:rPr>
              <a:t>①</a:t>
            </a:r>
            <a:endParaRPr lang="en-US" altLang="ko-KR" sz="2800" b="1" dirty="0">
              <a:solidFill>
                <a:srgbClr val="FF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굴림" pitchFamily="50" charset="-127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11608917" y="1863962"/>
            <a:ext cx="5780199" cy="6351353"/>
            <a:chOff x="10761584" y="1706797"/>
            <a:chExt cx="5656543" cy="6301977"/>
          </a:xfrm>
        </p:grpSpPr>
        <p:grpSp>
          <p:nvGrpSpPr>
            <p:cNvPr id="6" name="그룹 5"/>
            <p:cNvGrpSpPr/>
            <p:nvPr/>
          </p:nvGrpSpPr>
          <p:grpSpPr>
            <a:xfrm>
              <a:off x="11048528" y="1706797"/>
              <a:ext cx="5369599" cy="6301977"/>
              <a:chOff x="1514474" y="1652587"/>
              <a:chExt cx="6905625" cy="8104719"/>
            </a:xfrm>
          </p:grpSpPr>
          <p:pic>
            <p:nvPicPr>
              <p:cNvPr id="10" name="그림 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14474" y="1652587"/>
                <a:ext cx="6905625" cy="8104719"/>
              </a:xfrm>
              <a:prstGeom prst="rect">
                <a:avLst/>
              </a:prstGeom>
            </p:spPr>
          </p:pic>
          <p:sp>
            <p:nvSpPr>
              <p:cNvPr id="11" name="직사각형 10"/>
              <p:cNvSpPr/>
              <p:nvPr/>
            </p:nvSpPr>
            <p:spPr>
              <a:xfrm>
                <a:off x="2293568" y="3871124"/>
                <a:ext cx="5345482" cy="2034375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2" name="직사각형 11"/>
            <p:cNvSpPr/>
            <p:nvPr/>
          </p:nvSpPr>
          <p:spPr>
            <a:xfrm>
              <a:off x="10761584" y="3838592"/>
              <a:ext cx="835420" cy="6632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198186">
                <a:lnSpc>
                  <a:spcPct val="150000"/>
                </a:lnSpc>
                <a:buClr>
                  <a:prstClr val="white">
                    <a:lumMod val="50000"/>
                  </a:prstClr>
                </a:buClr>
                <a:buSzPct val="100000"/>
                <a:defRPr/>
              </a:pPr>
              <a:r>
                <a:rPr lang="ko-KR" altLang="en-US" sz="2800" b="1" dirty="0" smtClean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굴림" pitchFamily="50" charset="-127"/>
                </a:rPr>
                <a:t>②</a:t>
              </a:r>
              <a:endParaRPr lang="en-US" altLang="ko-KR" sz="2800" b="1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굴림" pitchFamily="50" charset="-127"/>
              </a:endParaRPr>
            </a:p>
          </p:txBody>
        </p:sp>
      </p:grpSp>
      <p:sp>
        <p:nvSpPr>
          <p:cNvPr id="7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570" y="7924746"/>
            <a:ext cx="14415109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algn="ctr"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3600" b="1" dirty="0" smtClean="0"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▲</a:t>
            </a:r>
            <a:r>
              <a:rPr lang="ko-KR" altLang="en-US" sz="3600" b="1" u="sng" dirty="0" err="1" smtClean="0">
                <a:solidFill>
                  <a:srgbClr val="F37573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가족대표</a:t>
            </a:r>
            <a:r>
              <a:rPr lang="ko-KR" altLang="en-US" sz="3600" b="1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의</a:t>
            </a:r>
            <a:r>
              <a:rPr lang="ko-KR" altLang="en-US" sz="36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계정으로 로그인▲</a:t>
            </a:r>
            <a:endParaRPr lang="en-US" altLang="ko-KR" sz="2800" b="1" dirty="0" smtClean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굴림" pitchFamily="50" charset="-127"/>
            </a:endParaRPr>
          </a:p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endParaRPr lang="en-US" altLang="ko-KR" sz="2800" b="1" dirty="0" smtClean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굴림" pitchFamily="50" charset="-127"/>
            </a:endParaRPr>
          </a:p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28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- </a:t>
            </a:r>
            <a:r>
              <a:rPr lang="ko-KR" altLang="en-US" sz="2800" b="1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가족대표</a:t>
            </a:r>
            <a:r>
              <a:rPr lang="ko-KR" altLang="en-US" sz="28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계정에 가족구성원이 모두</a:t>
            </a:r>
            <a:r>
              <a:rPr lang="en-US" altLang="ko-KR" sz="28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</a:t>
            </a:r>
            <a:r>
              <a:rPr lang="ko-KR" altLang="en-US" sz="28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추가되어 있어야 신청이 가능합니다</a:t>
            </a:r>
            <a:r>
              <a:rPr lang="en-US" altLang="ko-KR" sz="28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.</a:t>
            </a:r>
          </a:p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28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- </a:t>
            </a:r>
            <a:r>
              <a:rPr lang="ko-KR" altLang="en-US" sz="28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가족구성원 추가는</a:t>
            </a:r>
            <a:r>
              <a:rPr lang="en-US" altLang="ko-KR" sz="28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‘</a:t>
            </a:r>
            <a:r>
              <a:rPr lang="ko-KR" altLang="en-US" sz="2800" b="1" dirty="0" err="1" smtClean="0">
                <a:solidFill>
                  <a:srgbClr val="0D58FD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마이페이지</a:t>
            </a:r>
            <a:r>
              <a:rPr lang="en-US" altLang="ko-KR" sz="2800" b="1" dirty="0" smtClean="0">
                <a:solidFill>
                  <a:srgbClr val="0D58FD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-</a:t>
            </a:r>
            <a:r>
              <a:rPr lang="ko-KR" altLang="en-US" sz="2800" b="1" dirty="0" smtClean="0">
                <a:solidFill>
                  <a:srgbClr val="0D58FD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개인정보관리</a:t>
            </a:r>
            <a:r>
              <a:rPr lang="en-US" altLang="ko-KR" sz="2800" b="1" dirty="0" smtClean="0">
                <a:solidFill>
                  <a:srgbClr val="0D58FD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-</a:t>
            </a:r>
            <a:r>
              <a:rPr lang="ko-KR" altLang="en-US" sz="2800" b="1" dirty="0" err="1" smtClean="0">
                <a:solidFill>
                  <a:srgbClr val="0D58FD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가족추가</a:t>
            </a:r>
            <a:r>
              <a:rPr lang="en-US" altLang="ko-KR" sz="2800" b="1" dirty="0" smtClean="0">
                <a:solidFill>
                  <a:srgbClr val="0D58FD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(</a:t>
            </a:r>
            <a:r>
              <a:rPr lang="ko-KR" altLang="en-US" sz="2800" b="1" dirty="0" smtClean="0">
                <a:solidFill>
                  <a:srgbClr val="0D58FD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가족회원찾기</a:t>
            </a:r>
            <a:r>
              <a:rPr lang="en-US" altLang="ko-KR" sz="2800" b="1" dirty="0" smtClean="0">
                <a:solidFill>
                  <a:srgbClr val="0D58FD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)</a:t>
            </a:r>
            <a:r>
              <a:rPr lang="en-US" altLang="ko-KR" sz="28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’</a:t>
            </a:r>
            <a:r>
              <a:rPr lang="ko-KR" altLang="en-US" sz="28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를 통해 가능합니다</a:t>
            </a:r>
            <a:r>
              <a:rPr lang="en-US" altLang="ko-KR" sz="28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0521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82" y="656207"/>
            <a:ext cx="1492556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40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1. </a:t>
            </a:r>
            <a:r>
              <a:rPr lang="ko-KR" altLang="en-US" sz="4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프로그램 신청</a:t>
            </a:r>
            <a:r>
              <a:rPr lang="en-US" altLang="ko-KR" sz="4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(</a:t>
            </a:r>
            <a:r>
              <a:rPr lang="ko-KR" altLang="en-US" sz="4000" b="1" dirty="0" err="1" smtClean="0"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로그인</a:t>
            </a:r>
            <a:r>
              <a:rPr lang="ko-KR" altLang="en-US" sz="4000" b="1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→</a:t>
            </a:r>
            <a:r>
              <a:rPr lang="ko-KR" altLang="en-US" sz="4000" b="1" dirty="0" err="1" smtClean="0">
                <a:solidFill>
                  <a:srgbClr val="EF43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프로그램</a:t>
            </a:r>
            <a:r>
              <a:rPr lang="ko-KR" altLang="en-US" sz="4000" b="1" dirty="0" smtClean="0">
                <a:solidFill>
                  <a:srgbClr val="EF43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</a:t>
            </a:r>
            <a:r>
              <a:rPr lang="ko-KR" altLang="en-US" sz="4000" b="1" dirty="0" err="1" smtClean="0">
                <a:solidFill>
                  <a:srgbClr val="EF43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안내</a:t>
            </a:r>
            <a:r>
              <a:rPr lang="ko-KR" altLang="en-US" sz="4000" b="1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→</a:t>
            </a:r>
            <a:r>
              <a:rPr lang="ko-KR" altLang="en-US" sz="4000" b="1" dirty="0" err="1" smtClean="0">
                <a:solidFill>
                  <a:srgbClr val="EF43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프로그램</a:t>
            </a:r>
            <a:r>
              <a:rPr lang="ko-KR" altLang="en-US" sz="4000" b="1" dirty="0" smtClean="0">
                <a:solidFill>
                  <a:srgbClr val="EF43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</a:t>
            </a:r>
            <a:r>
              <a:rPr lang="ko-KR" altLang="en-US" sz="4000" b="1" dirty="0" err="1" smtClean="0">
                <a:solidFill>
                  <a:srgbClr val="EF43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신청</a:t>
            </a:r>
            <a:r>
              <a:rPr lang="ko-KR" altLang="en-US" sz="4000" b="1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→신청하기</a:t>
            </a:r>
            <a:r>
              <a:rPr lang="en-US" altLang="ko-KR" sz="4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)</a:t>
            </a:r>
            <a:endParaRPr lang="ko-KR" altLang="en-US" sz="2800" b="1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굴림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16" y="1754677"/>
            <a:ext cx="11282434" cy="7960823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6009961" y="2891676"/>
            <a:ext cx="1238723" cy="59767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846394" y="5936582"/>
            <a:ext cx="1109992" cy="59767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5065930" y="5991944"/>
            <a:ext cx="5086367" cy="74530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7010667" y="2221581"/>
            <a:ext cx="816296" cy="1164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98186">
              <a:lnSpc>
                <a:spcPct val="150000"/>
              </a:lnSpc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2800" b="1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굴림" pitchFamily="50" charset="-127"/>
              </a:rPr>
              <a:t>①</a:t>
            </a:r>
            <a:endParaRPr lang="en-US" altLang="ko-KR" sz="2800" b="1" dirty="0">
              <a:solidFill>
                <a:srgbClr val="FF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굴림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51420" y="5837634"/>
            <a:ext cx="816296" cy="642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98186">
              <a:lnSpc>
                <a:spcPct val="150000"/>
              </a:lnSpc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2800" b="1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굴림" pitchFamily="50" charset="-127"/>
              </a:rPr>
              <a:t>②</a:t>
            </a:r>
            <a:endParaRPr lang="en-US" altLang="ko-KR" sz="2800" b="1" dirty="0">
              <a:solidFill>
                <a:srgbClr val="FF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굴림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402534" y="5973490"/>
            <a:ext cx="816296" cy="642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98186">
              <a:lnSpc>
                <a:spcPct val="150000"/>
              </a:lnSpc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2800" b="1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굴림" pitchFamily="50" charset="-127"/>
              </a:rPr>
              <a:t>③</a:t>
            </a:r>
            <a:endParaRPr lang="en-US" altLang="ko-KR" sz="2800" b="1" dirty="0">
              <a:solidFill>
                <a:srgbClr val="FF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굴림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953993" y="8669327"/>
            <a:ext cx="1138599" cy="74530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6278388" y="8669327"/>
            <a:ext cx="816296" cy="642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98186">
              <a:lnSpc>
                <a:spcPct val="150000"/>
              </a:lnSpc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2800" b="1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굴림" pitchFamily="50" charset="-127"/>
              </a:rPr>
              <a:t>④</a:t>
            </a:r>
            <a:endParaRPr lang="en-US" altLang="ko-KR" sz="2800" b="1" dirty="0">
              <a:solidFill>
                <a:srgbClr val="FF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굴림" pitchFamily="50" charset="-127"/>
            </a:endParaRPr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95198" y="2428764"/>
            <a:ext cx="5888002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marL="514350" indent="-514350" defTabSz="1198186">
              <a:lnSpc>
                <a:spcPct val="150000"/>
              </a:lnSpc>
              <a:buClr>
                <a:prstClr val="white">
                  <a:lumMod val="50000"/>
                </a:prstClr>
              </a:buClr>
              <a:buSzPct val="100000"/>
              <a:buAutoNum type="arabicPeriod"/>
              <a:defRPr/>
            </a:pPr>
            <a:r>
              <a:rPr lang="ko-KR" altLang="en-US" sz="32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①</a:t>
            </a:r>
            <a:r>
              <a:rPr lang="en-US" altLang="ko-KR" sz="32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~</a:t>
            </a:r>
            <a:r>
              <a:rPr lang="ko-KR" altLang="en-US" sz="32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② 순서에 따라 클릭</a:t>
            </a:r>
            <a:endParaRPr lang="en-US" altLang="ko-KR" sz="3200" b="1" dirty="0" smtClean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굴림" pitchFamily="50" charset="-127"/>
            </a:endParaRPr>
          </a:p>
          <a:p>
            <a:pPr marL="514350" indent="-514350" defTabSz="1198186">
              <a:lnSpc>
                <a:spcPct val="150000"/>
              </a:lnSpc>
              <a:buClr>
                <a:prstClr val="white">
                  <a:lumMod val="50000"/>
                </a:prstClr>
              </a:buClr>
              <a:buSzPct val="100000"/>
              <a:buAutoNum type="arabicPeriod"/>
              <a:defRPr/>
            </a:pPr>
            <a:r>
              <a:rPr lang="ko-KR" altLang="en-US" sz="32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③에서 </a:t>
            </a:r>
            <a:r>
              <a:rPr lang="ko-KR" altLang="en-US" sz="3200" b="1" dirty="0" smtClean="0">
                <a:solidFill>
                  <a:srgbClr val="0D58FD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원하는 내용 </a:t>
            </a:r>
            <a:r>
              <a:rPr lang="ko-KR" altLang="en-US" sz="32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선택</a:t>
            </a:r>
            <a:endParaRPr lang="en-US" altLang="ko-KR" sz="3200" b="1" dirty="0" smtClean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굴림" pitchFamily="50" charset="-127"/>
            </a:endParaRPr>
          </a:p>
          <a:p>
            <a:pPr marL="514350" indent="-514350" defTabSz="1198186">
              <a:lnSpc>
                <a:spcPct val="150000"/>
              </a:lnSpc>
              <a:buClr>
                <a:prstClr val="white">
                  <a:lumMod val="50000"/>
                </a:prstClr>
              </a:buClr>
              <a:buSzPct val="100000"/>
              <a:buAutoNum type="arabicPeriod"/>
              <a:defRPr/>
            </a:pPr>
            <a:r>
              <a:rPr lang="ko-KR" altLang="en-US" sz="32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④ </a:t>
            </a:r>
            <a:r>
              <a:rPr lang="ko-KR" altLang="en-US" sz="3200" b="1" dirty="0" smtClean="0">
                <a:solidFill>
                  <a:srgbClr val="0D58FD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검색</a:t>
            </a:r>
            <a:r>
              <a:rPr lang="ko-KR" altLang="en-US" sz="32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클릭</a:t>
            </a:r>
            <a:r>
              <a:rPr lang="en-US" altLang="ko-KR" sz="32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/>
            </a:r>
            <a:br>
              <a:rPr lang="en-US" altLang="ko-KR" sz="32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</a:br>
            <a:r>
              <a:rPr lang="en-US" altLang="ko-KR" sz="32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/>
            </a:r>
            <a:br>
              <a:rPr lang="en-US" altLang="ko-KR" sz="32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</a:br>
            <a:r>
              <a:rPr lang="en-US" altLang="ko-KR" sz="24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※ ‘</a:t>
            </a:r>
            <a:r>
              <a:rPr lang="ko-KR" altLang="en-US" sz="2400" b="1" dirty="0" smtClean="0">
                <a:solidFill>
                  <a:srgbClr val="EF43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프로그램 신청</a:t>
            </a:r>
            <a:r>
              <a:rPr lang="en-US" altLang="ko-KR" sz="24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’</a:t>
            </a:r>
            <a:r>
              <a:rPr lang="ko-KR" altLang="en-US" sz="24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에서는</a:t>
            </a:r>
            <a:r>
              <a:rPr lang="en-US" altLang="ko-KR" sz="24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</a:t>
            </a:r>
            <a:r>
              <a:rPr lang="ko-KR" altLang="en-US" sz="24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담당자가 공지사항 및 상세내용을 </a:t>
            </a:r>
            <a:r>
              <a:rPr lang="ko-KR" altLang="en-US" sz="2400" b="1" u="sng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기입할 수 없는</a:t>
            </a:r>
            <a:r>
              <a:rPr lang="ko-KR" altLang="en-US" sz="24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시스템으로 변경되었습니다</a:t>
            </a:r>
            <a:r>
              <a:rPr lang="en-US" altLang="ko-KR" sz="24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.</a:t>
            </a:r>
            <a:r>
              <a:rPr lang="en-US" altLang="ko-KR" sz="24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/>
            </a:r>
            <a:br>
              <a:rPr lang="en-US" altLang="ko-KR" sz="24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</a:br>
            <a:r>
              <a:rPr lang="en-US" altLang="ko-KR" sz="24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※ </a:t>
            </a:r>
            <a:r>
              <a:rPr lang="ko-KR" altLang="en-US" sz="24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원하는 프로그램의 </a:t>
            </a:r>
            <a:r>
              <a:rPr lang="ko-KR" altLang="en-US" sz="2400" b="1" dirty="0" smtClean="0">
                <a:solidFill>
                  <a:srgbClr val="EF43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상세 내용</a:t>
            </a:r>
            <a:r>
              <a:rPr lang="ko-KR" altLang="en-US" sz="24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은 </a:t>
            </a:r>
            <a:r>
              <a:rPr lang="en-US" altLang="ko-KR" sz="24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‘</a:t>
            </a:r>
            <a:r>
              <a:rPr lang="ko-KR" altLang="en-US" sz="2400" b="1" dirty="0" smtClean="0">
                <a:solidFill>
                  <a:srgbClr val="EF43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프로그램 홍보</a:t>
            </a:r>
            <a:r>
              <a:rPr lang="en-US" altLang="ko-KR" sz="24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’</a:t>
            </a:r>
            <a:r>
              <a:rPr lang="ko-KR" altLang="en-US" sz="24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에서</a:t>
            </a:r>
            <a:r>
              <a:rPr lang="en-US" altLang="ko-KR" sz="24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</a:t>
            </a:r>
            <a:r>
              <a:rPr lang="ko-KR" altLang="en-US" sz="24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확인할 수 있습니다</a:t>
            </a:r>
            <a:r>
              <a:rPr lang="en-US" altLang="ko-KR" sz="24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.</a:t>
            </a:r>
            <a:r>
              <a:rPr lang="en-US" altLang="ko-KR" sz="24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/>
            </a:r>
            <a:br>
              <a:rPr lang="en-US" altLang="ko-KR" sz="24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</a:br>
            <a:r>
              <a:rPr lang="en-US" altLang="ko-KR" sz="24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※ </a:t>
            </a:r>
            <a:r>
              <a:rPr lang="ko-KR" altLang="en-US" sz="24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프로그램 관련 문의전화는 홍보지 내 담당자 연락처로 연락주세요</a:t>
            </a:r>
            <a:r>
              <a:rPr lang="en-US" altLang="ko-KR" sz="24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1781" y="1587861"/>
            <a:ext cx="8321861" cy="8419893"/>
          </a:xfrm>
          <a:prstGeom prst="rect">
            <a:avLst/>
          </a:prstGeom>
        </p:spPr>
      </p:pic>
      <p:sp>
        <p:nvSpPr>
          <p:cNvPr id="3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82" y="656207"/>
            <a:ext cx="1492556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40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1. </a:t>
            </a:r>
            <a:r>
              <a:rPr lang="ko-KR" altLang="en-US" sz="4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프로그램 신청</a:t>
            </a:r>
            <a:r>
              <a:rPr lang="en-US" altLang="ko-KR" sz="4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(</a:t>
            </a:r>
            <a:r>
              <a:rPr lang="ko-KR" altLang="en-US" sz="4000" b="1" dirty="0" err="1" smtClean="0"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로그인</a:t>
            </a:r>
            <a:r>
              <a:rPr lang="ko-KR" altLang="en-US" sz="4000" b="1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→</a:t>
            </a:r>
            <a:r>
              <a:rPr lang="ko-KR" altLang="en-US" sz="4000" b="1" dirty="0" err="1" smtClean="0"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프로그램</a:t>
            </a:r>
            <a:r>
              <a:rPr lang="ko-KR" altLang="en-US" sz="4000" b="1" dirty="0" smtClean="0"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</a:t>
            </a:r>
            <a:r>
              <a:rPr lang="ko-KR" altLang="en-US" sz="4000" b="1" dirty="0" err="1" smtClean="0"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안내</a:t>
            </a:r>
            <a:r>
              <a:rPr lang="ko-KR" altLang="en-US" sz="4000" b="1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→</a:t>
            </a:r>
            <a:r>
              <a:rPr lang="ko-KR" altLang="en-US" sz="4000" b="1" dirty="0" err="1" smtClean="0">
                <a:solidFill>
                  <a:srgbClr val="EF43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프로그램</a:t>
            </a:r>
            <a:r>
              <a:rPr lang="ko-KR" altLang="en-US" sz="4000" b="1" dirty="0" smtClean="0">
                <a:solidFill>
                  <a:srgbClr val="EF43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</a:t>
            </a:r>
            <a:r>
              <a:rPr lang="ko-KR" altLang="en-US" sz="4000" b="1" dirty="0" err="1" smtClean="0">
                <a:solidFill>
                  <a:srgbClr val="EF43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신청</a:t>
            </a:r>
            <a:r>
              <a:rPr lang="ko-KR" altLang="en-US" sz="4000" b="1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→</a:t>
            </a:r>
            <a:r>
              <a:rPr lang="ko-KR" altLang="en-US" sz="4000" b="1" dirty="0" err="1" smtClean="0">
                <a:solidFill>
                  <a:srgbClr val="EF43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신청하기</a:t>
            </a:r>
            <a:r>
              <a:rPr lang="en-US" altLang="ko-KR" sz="4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)</a:t>
            </a:r>
            <a:endParaRPr lang="ko-KR" altLang="en-US" sz="2800" b="1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굴림" pitchFamily="50" charset="-127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760119" y="1768026"/>
            <a:ext cx="7963718" cy="5950637"/>
            <a:chOff x="342082" y="1768026"/>
            <a:chExt cx="7963718" cy="5950637"/>
          </a:xfrm>
        </p:grpSpPr>
        <p:grpSp>
          <p:nvGrpSpPr>
            <p:cNvPr id="14" name="그룹 13"/>
            <p:cNvGrpSpPr/>
            <p:nvPr/>
          </p:nvGrpSpPr>
          <p:grpSpPr>
            <a:xfrm>
              <a:off x="342082" y="1768026"/>
              <a:ext cx="7963718" cy="5950637"/>
              <a:chOff x="537315" y="1860452"/>
              <a:chExt cx="9201150" cy="6875270"/>
            </a:xfrm>
          </p:grpSpPr>
          <p:pic>
            <p:nvPicPr>
              <p:cNvPr id="2" name="그림 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3990" y="1860452"/>
                <a:ext cx="9134475" cy="4876800"/>
              </a:xfrm>
              <a:prstGeom prst="rect">
                <a:avLst/>
              </a:prstGeom>
            </p:spPr>
          </p:pic>
          <p:pic>
            <p:nvPicPr>
              <p:cNvPr id="5" name="그림 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7315" y="6516397"/>
                <a:ext cx="9201150" cy="2219325"/>
              </a:xfrm>
              <a:prstGeom prst="rect">
                <a:avLst/>
              </a:prstGeom>
            </p:spPr>
          </p:pic>
        </p:grpSp>
        <p:sp>
          <p:nvSpPr>
            <p:cNvPr id="9" name="직사각형 8"/>
            <p:cNvSpPr/>
            <p:nvPr/>
          </p:nvSpPr>
          <p:spPr>
            <a:xfrm>
              <a:off x="6799057" y="6621401"/>
              <a:ext cx="697281" cy="70638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직사각형 11"/>
          <p:cNvSpPr/>
          <p:nvPr/>
        </p:nvSpPr>
        <p:spPr>
          <a:xfrm>
            <a:off x="11714600" y="9243396"/>
            <a:ext cx="1848999" cy="74530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6495319" y="6428077"/>
            <a:ext cx="836075" cy="663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98186">
              <a:lnSpc>
                <a:spcPct val="150000"/>
              </a:lnSpc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2800" b="1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굴림" pitchFamily="50" charset="-127"/>
              </a:rPr>
              <a:t>①</a:t>
            </a:r>
            <a:endParaRPr lang="en-US" altLang="ko-KR" sz="2800" b="1" dirty="0">
              <a:solidFill>
                <a:srgbClr val="FF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굴림" pitchFamily="50" charset="-127"/>
            </a:endParaRPr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967" y="8471235"/>
            <a:ext cx="71172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algn="ctr" defTabSz="1198186">
              <a:lnSpc>
                <a:spcPct val="150000"/>
              </a:lnSpc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4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①</a:t>
            </a:r>
            <a:r>
              <a:rPr lang="en-US" altLang="ko-KR" sz="4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~</a:t>
            </a:r>
            <a:r>
              <a:rPr lang="ko-KR" altLang="en-US" sz="4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② 순서로 </a:t>
            </a:r>
            <a:r>
              <a:rPr lang="en-US" altLang="ko-KR" sz="4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‘</a:t>
            </a:r>
            <a:r>
              <a:rPr lang="ko-KR" altLang="en-US" sz="4000" b="1" dirty="0" smtClean="0">
                <a:solidFill>
                  <a:srgbClr val="EF43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신청하기</a:t>
            </a:r>
            <a:r>
              <a:rPr lang="en-US" altLang="ko-KR" sz="4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’ </a:t>
            </a:r>
            <a:r>
              <a:rPr lang="ko-KR" altLang="en-US" sz="4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클릭</a:t>
            </a:r>
            <a:endParaRPr lang="en-US" altLang="ko-KR" sz="4000" b="1" dirty="0" smtClean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굴림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0935675" y="9186246"/>
            <a:ext cx="836075" cy="663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98186">
              <a:lnSpc>
                <a:spcPct val="150000"/>
              </a:lnSpc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2800" b="1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굴림" pitchFamily="50" charset="-127"/>
              </a:rPr>
              <a:t>②</a:t>
            </a:r>
            <a:endParaRPr lang="en-US" altLang="ko-KR" sz="2800" b="1" dirty="0">
              <a:solidFill>
                <a:srgbClr val="FF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0475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82" y="656207"/>
            <a:ext cx="1492556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40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1. </a:t>
            </a:r>
            <a:r>
              <a:rPr lang="ko-KR" altLang="en-US" sz="4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프로그램 신청</a:t>
            </a:r>
            <a:r>
              <a:rPr lang="en-US" altLang="ko-KR" sz="4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(</a:t>
            </a:r>
            <a:r>
              <a:rPr lang="ko-KR" altLang="en-US" sz="4000" b="1" dirty="0" err="1" smtClean="0"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로그인</a:t>
            </a:r>
            <a:r>
              <a:rPr lang="ko-KR" altLang="en-US" sz="4000" b="1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→</a:t>
            </a:r>
            <a:r>
              <a:rPr lang="ko-KR" altLang="en-US" sz="4000" b="1" dirty="0" err="1" smtClean="0"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프로그램</a:t>
            </a:r>
            <a:r>
              <a:rPr lang="ko-KR" altLang="en-US" sz="4000" b="1" dirty="0" smtClean="0"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</a:t>
            </a:r>
            <a:r>
              <a:rPr lang="ko-KR" altLang="en-US" sz="4000" b="1" dirty="0" err="1" smtClean="0"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안내</a:t>
            </a:r>
            <a:r>
              <a:rPr lang="ko-KR" altLang="en-US" sz="4000" b="1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→</a:t>
            </a:r>
            <a:r>
              <a:rPr lang="ko-KR" altLang="en-US" sz="4000" b="1" dirty="0" err="1" smtClean="0"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프로그램</a:t>
            </a:r>
            <a:r>
              <a:rPr lang="ko-KR" altLang="en-US" sz="4000" b="1" dirty="0" smtClean="0"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</a:t>
            </a:r>
            <a:r>
              <a:rPr lang="ko-KR" altLang="en-US" sz="4000" b="1" dirty="0" err="1" smtClean="0"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신청</a:t>
            </a:r>
            <a:r>
              <a:rPr lang="ko-KR" altLang="en-US" sz="4000" b="1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→</a:t>
            </a:r>
            <a:r>
              <a:rPr lang="ko-KR" altLang="en-US" sz="4000" b="1" dirty="0" err="1" smtClean="0">
                <a:solidFill>
                  <a:srgbClr val="EF43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신청하기</a:t>
            </a:r>
            <a:r>
              <a:rPr lang="en-US" altLang="ko-KR" sz="4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)</a:t>
            </a:r>
            <a:endParaRPr lang="ko-KR" altLang="en-US" sz="2800" b="1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굴림" pitchFamily="50" charset="-127"/>
            </a:endParaRPr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994" y="7262205"/>
            <a:ext cx="8224699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28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① </a:t>
            </a:r>
            <a:r>
              <a:rPr lang="en-US" altLang="ko-KR" sz="28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‘</a:t>
            </a:r>
            <a:r>
              <a:rPr lang="ko-KR" altLang="en-US" sz="2800" b="1" dirty="0" smtClean="0">
                <a:solidFill>
                  <a:srgbClr val="0D58FD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가족구성원 선택</a:t>
            </a:r>
            <a:r>
              <a:rPr lang="en-US" altLang="ko-KR" sz="28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’ </a:t>
            </a:r>
            <a:r>
              <a:rPr lang="ko-KR" altLang="en-US" sz="28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클릭</a:t>
            </a:r>
            <a:endParaRPr lang="en-US" altLang="ko-KR" sz="2800" b="1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굴림" pitchFamily="50" charset="-127"/>
            </a:endParaRPr>
          </a:p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28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② 프로그램에 </a:t>
            </a:r>
            <a:r>
              <a:rPr lang="ko-KR" altLang="en-US" sz="2800" b="1" dirty="0" smtClean="0">
                <a:solidFill>
                  <a:srgbClr val="0D58FD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참여할 가족 구성원 </a:t>
            </a:r>
            <a:r>
              <a:rPr lang="ko-KR" altLang="en-US" sz="28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확인</a:t>
            </a:r>
            <a:endParaRPr lang="en-US" altLang="ko-KR" sz="2800" b="1" dirty="0" smtClean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굴림" pitchFamily="50" charset="-127"/>
            </a:endParaRPr>
          </a:p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2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     *</a:t>
            </a:r>
            <a:r>
              <a:rPr lang="ko-KR" altLang="en-US" sz="2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참여할 가족 구성원을 제외한</a:t>
            </a:r>
            <a:r>
              <a:rPr lang="en-US" altLang="ko-KR" sz="20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</a:t>
            </a:r>
            <a:r>
              <a:rPr lang="ko-KR" altLang="en-US" sz="2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다른 가족은</a:t>
            </a:r>
            <a:r>
              <a:rPr lang="en-US" altLang="ko-KR" sz="20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</a:t>
            </a:r>
            <a:r>
              <a:rPr lang="en-US" altLang="ko-KR" sz="2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‘</a:t>
            </a:r>
            <a:r>
              <a:rPr lang="ko-KR" altLang="en-US" sz="2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삭제</a:t>
            </a:r>
            <a:r>
              <a:rPr lang="en-US" altLang="ko-KR" sz="2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’</a:t>
            </a:r>
            <a:r>
              <a:rPr lang="ko-KR" altLang="en-US" sz="2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를 누르면 지우기 가능</a:t>
            </a:r>
            <a:r>
              <a:rPr lang="en-US" altLang="ko-KR" sz="2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!</a:t>
            </a:r>
          </a:p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endParaRPr lang="en-US" altLang="ko-KR" sz="1000" b="1" dirty="0" smtClean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굴림" pitchFamily="50" charset="-127"/>
            </a:endParaRPr>
          </a:p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28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③ 개인정보 </a:t>
            </a:r>
            <a:r>
              <a:rPr lang="ko-KR" altLang="en-US" sz="2800" b="1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동의란</a:t>
            </a:r>
            <a:r>
              <a:rPr lang="ko-KR" altLang="en-US" sz="28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체크</a:t>
            </a:r>
            <a:endParaRPr lang="en-US" altLang="ko-KR" sz="2800" b="1" dirty="0" smtClean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굴림" pitchFamily="50" charset="-127"/>
            </a:endParaRPr>
          </a:p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20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</a:t>
            </a:r>
            <a:r>
              <a:rPr lang="en-US" altLang="ko-KR" sz="2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    *</a:t>
            </a:r>
            <a:r>
              <a:rPr lang="ko-KR" altLang="en-US" sz="2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개인정보 제공을 거부할 권리가 있으며</a:t>
            </a:r>
            <a:r>
              <a:rPr lang="en-US" altLang="ko-KR" sz="2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, </a:t>
            </a:r>
            <a:r>
              <a:rPr lang="ko-KR" altLang="en-US" sz="2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거부 시 참여가 불가합니다</a:t>
            </a:r>
            <a:r>
              <a:rPr lang="en-US" altLang="ko-KR" sz="2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.</a:t>
            </a:r>
          </a:p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endParaRPr lang="en-US" altLang="ko-KR" sz="1000" b="1" dirty="0" smtClean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굴림" pitchFamily="50" charset="-127"/>
            </a:endParaRPr>
          </a:p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28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④ </a:t>
            </a:r>
            <a:r>
              <a:rPr lang="en-US" altLang="ko-KR" sz="28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‘</a:t>
            </a:r>
            <a:r>
              <a:rPr lang="ko-KR" altLang="en-US" sz="2800" b="1" dirty="0" smtClean="0">
                <a:solidFill>
                  <a:srgbClr val="0D58FD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신청하기</a:t>
            </a:r>
            <a:r>
              <a:rPr lang="en-US" altLang="ko-KR" sz="28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’ </a:t>
            </a:r>
            <a:r>
              <a:rPr lang="ko-KR" altLang="en-US" sz="2800" b="1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클릭→</a:t>
            </a:r>
            <a:r>
              <a:rPr lang="ko-KR" altLang="en-US" sz="3200" b="1" dirty="0" err="1" smtClean="0">
                <a:solidFill>
                  <a:srgbClr val="EF43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신청완료</a:t>
            </a:r>
            <a:r>
              <a:rPr lang="en-US" altLang="ko-KR" sz="28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!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81" y="1804987"/>
            <a:ext cx="8578815" cy="537686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rcRect t="25934"/>
          <a:stretch/>
        </p:blipFill>
        <p:spPr>
          <a:xfrm>
            <a:off x="9032991" y="1804987"/>
            <a:ext cx="8643204" cy="5330236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3968308" y="3677348"/>
            <a:ext cx="1282961" cy="56808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화살표 연결선 7"/>
          <p:cNvCxnSpPr/>
          <p:nvPr/>
        </p:nvCxnSpPr>
        <p:spPr>
          <a:xfrm flipV="1">
            <a:off x="6479177" y="2717075"/>
            <a:ext cx="2651760" cy="21423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/>
          <p:cNvSpPr/>
          <p:nvPr/>
        </p:nvSpPr>
        <p:spPr>
          <a:xfrm>
            <a:off x="3245603" y="3529919"/>
            <a:ext cx="836075" cy="663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98186">
              <a:lnSpc>
                <a:spcPct val="150000"/>
              </a:lnSpc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2800" b="1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굴림" pitchFamily="50" charset="-127"/>
              </a:rPr>
              <a:t>①</a:t>
            </a:r>
            <a:endParaRPr lang="en-US" altLang="ko-KR" sz="2800" b="1" dirty="0">
              <a:solidFill>
                <a:srgbClr val="FF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굴림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1462245" y="2603270"/>
            <a:ext cx="159446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200" dirty="0" err="1" smtClean="0">
                <a:solidFill>
                  <a:prstClr val="black"/>
                </a:solidFill>
                <a:latin typeface="+mj-ea"/>
                <a:ea typeface="+mj-ea"/>
                <a:cs typeface="굴림" pitchFamily="50" charset="-127"/>
              </a:rPr>
              <a:t>이엄마</a:t>
            </a:r>
            <a:r>
              <a:rPr lang="ko-KR" altLang="en-US" sz="1200" dirty="0" smtClean="0">
                <a:solidFill>
                  <a:prstClr val="black"/>
                </a:solidFill>
                <a:latin typeface="+mj-ea"/>
                <a:ea typeface="+mj-ea"/>
                <a:cs typeface="굴림" pitchFamily="50" charset="-127"/>
              </a:rPr>
              <a:t> </a:t>
            </a:r>
            <a:r>
              <a:rPr lang="en-US" altLang="ko-KR" sz="1200" dirty="0" smtClean="0">
                <a:solidFill>
                  <a:prstClr val="black"/>
                </a:solidFill>
                <a:latin typeface="+mj-ea"/>
                <a:ea typeface="+mj-ea"/>
                <a:cs typeface="굴림" pitchFamily="50" charset="-127"/>
              </a:rPr>
              <a:t>(lee-mom)</a:t>
            </a:r>
            <a:endParaRPr lang="en-US" altLang="ko-KR" sz="1200" u="sng" dirty="0">
              <a:solidFill>
                <a:prstClr val="black"/>
              </a:solidFill>
              <a:latin typeface="+mj-ea"/>
              <a:ea typeface="+mj-ea"/>
              <a:cs typeface="굴림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5681945" y="2617764"/>
            <a:ext cx="159446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200" dirty="0" smtClean="0">
                <a:solidFill>
                  <a:prstClr val="black"/>
                </a:solidFill>
                <a:latin typeface="+mj-ea"/>
                <a:ea typeface="+mj-ea"/>
                <a:cs typeface="굴림" pitchFamily="50" charset="-127"/>
              </a:rPr>
              <a:t>010-1234-5678</a:t>
            </a:r>
            <a:endParaRPr lang="en-US" altLang="ko-KR" sz="1200" u="sng" dirty="0">
              <a:solidFill>
                <a:prstClr val="black"/>
              </a:solidFill>
              <a:latin typeface="+mj-ea"/>
              <a:ea typeface="+mj-ea"/>
              <a:cs typeface="굴림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1462245" y="3184822"/>
            <a:ext cx="159446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200" dirty="0" smtClean="0">
                <a:solidFill>
                  <a:prstClr val="black"/>
                </a:solidFill>
                <a:latin typeface="+mj-ea"/>
                <a:ea typeface="+mj-ea"/>
                <a:cs typeface="굴림" pitchFamily="50" charset="-127"/>
              </a:rPr>
              <a:t>1988-04-28</a:t>
            </a:r>
            <a:endParaRPr lang="en-US" altLang="ko-KR" sz="1200" u="sng" dirty="0">
              <a:solidFill>
                <a:prstClr val="black"/>
              </a:solidFill>
              <a:latin typeface="+mj-ea"/>
              <a:ea typeface="+mj-ea"/>
              <a:cs typeface="굴림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10138443" y="3582763"/>
            <a:ext cx="159446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200" dirty="0" err="1">
                <a:solidFill>
                  <a:prstClr val="black"/>
                </a:solidFill>
                <a:latin typeface="+mj-ea"/>
                <a:ea typeface="+mj-ea"/>
                <a:cs typeface="굴림" pitchFamily="50" charset="-127"/>
              </a:rPr>
              <a:t>김</a:t>
            </a:r>
            <a:r>
              <a:rPr lang="ko-KR" altLang="en-US" sz="1200" dirty="0" err="1" smtClean="0">
                <a:solidFill>
                  <a:prstClr val="black"/>
                </a:solidFill>
                <a:latin typeface="+mj-ea"/>
                <a:ea typeface="+mj-ea"/>
                <a:cs typeface="굴림" pitchFamily="50" charset="-127"/>
              </a:rPr>
              <a:t>아빠</a:t>
            </a:r>
            <a:endParaRPr lang="en-US" altLang="ko-KR" sz="1200" u="sng" dirty="0">
              <a:solidFill>
                <a:prstClr val="black"/>
              </a:solidFill>
              <a:latin typeface="+mj-ea"/>
              <a:ea typeface="+mj-ea"/>
              <a:cs typeface="굴림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10179585" y="4137800"/>
            <a:ext cx="159446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200" dirty="0" smtClean="0">
                <a:solidFill>
                  <a:prstClr val="black"/>
                </a:solidFill>
                <a:latin typeface="+mj-ea"/>
                <a:ea typeface="+mj-ea"/>
                <a:cs typeface="굴림" pitchFamily="50" charset="-127"/>
              </a:rPr>
              <a:t>1985-11-03</a:t>
            </a:r>
            <a:endParaRPr lang="en-US" altLang="ko-KR" sz="1200" u="sng" dirty="0">
              <a:solidFill>
                <a:prstClr val="black"/>
              </a:solidFill>
              <a:latin typeface="+mj-ea"/>
              <a:ea typeface="+mj-ea"/>
              <a:cs typeface="굴림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0177286" y="4665747"/>
            <a:ext cx="159446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200" dirty="0" smtClean="0">
                <a:solidFill>
                  <a:prstClr val="black"/>
                </a:solidFill>
                <a:latin typeface="+mj-ea"/>
                <a:ea typeface="+mj-ea"/>
                <a:cs typeface="굴림" pitchFamily="50" charset="-127"/>
              </a:rPr>
              <a:t>010-8765-4321</a:t>
            </a:r>
            <a:endParaRPr lang="en-US" altLang="ko-KR" sz="1200" u="sng" dirty="0">
              <a:solidFill>
                <a:prstClr val="black"/>
              </a:solidFill>
              <a:latin typeface="+mj-ea"/>
              <a:ea typeface="+mj-ea"/>
              <a:cs typeface="굴림" pitchFamily="50" charset="-127"/>
            </a:endParaRPr>
          </a:p>
        </p:txBody>
      </p:sp>
      <p:grpSp>
        <p:nvGrpSpPr>
          <p:cNvPr id="36" name="그룹 35"/>
          <p:cNvGrpSpPr/>
          <p:nvPr/>
        </p:nvGrpSpPr>
        <p:grpSpPr>
          <a:xfrm>
            <a:off x="9032991" y="5791603"/>
            <a:ext cx="8850060" cy="3605940"/>
            <a:chOff x="9032991" y="5164586"/>
            <a:chExt cx="8850060" cy="3605940"/>
          </a:xfrm>
        </p:grpSpPr>
        <p:grpSp>
          <p:nvGrpSpPr>
            <p:cNvPr id="11" name="그룹 10"/>
            <p:cNvGrpSpPr/>
            <p:nvPr/>
          </p:nvGrpSpPr>
          <p:grpSpPr>
            <a:xfrm>
              <a:off x="9032991" y="5164586"/>
              <a:ext cx="8643204" cy="3605940"/>
              <a:chOff x="9032991" y="5164586"/>
              <a:chExt cx="8643204" cy="3605940"/>
            </a:xfrm>
          </p:grpSpPr>
          <p:pic>
            <p:nvPicPr>
              <p:cNvPr id="23" name="그림 22"/>
              <p:cNvPicPr>
                <a:picLocks noChangeAspect="1"/>
              </p:cNvPicPr>
              <p:nvPr/>
            </p:nvPicPr>
            <p:blipFill rotWithShape="1">
              <a:blip r:embed="rId4"/>
              <a:srcRect t="49894"/>
              <a:stretch/>
            </p:blipFill>
            <p:spPr>
              <a:xfrm>
                <a:off x="9032991" y="5164586"/>
                <a:ext cx="8643204" cy="3605940"/>
              </a:xfrm>
              <a:prstGeom prst="rect">
                <a:avLst/>
              </a:prstGeom>
            </p:spPr>
          </p:pic>
          <p:sp>
            <p:nvSpPr>
              <p:cNvPr id="31" name="직사각형 30"/>
              <p:cNvSpPr/>
              <p:nvPr/>
            </p:nvSpPr>
            <p:spPr>
              <a:xfrm>
                <a:off x="10177286" y="5220784"/>
                <a:ext cx="159446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defTabSz="1198186">
                  <a:buClr>
                    <a:prstClr val="white">
                      <a:lumMod val="50000"/>
                    </a:prstClr>
                  </a:buClr>
                  <a:buSzPct val="100000"/>
                  <a:defRPr/>
                </a:pPr>
                <a:r>
                  <a:rPr lang="ko-KR" altLang="en-US" sz="1200" dirty="0" err="1" smtClean="0">
                    <a:solidFill>
                      <a:prstClr val="black"/>
                    </a:solidFill>
                    <a:latin typeface="+mj-ea"/>
                    <a:ea typeface="+mj-ea"/>
                    <a:cs typeface="굴림" pitchFamily="50" charset="-127"/>
                  </a:rPr>
                  <a:t>김시흥</a:t>
                </a:r>
                <a:endParaRPr lang="en-US" altLang="ko-KR" sz="1200" u="sng" dirty="0">
                  <a:solidFill>
                    <a:prstClr val="black"/>
                  </a:solidFill>
                  <a:latin typeface="+mj-ea"/>
                  <a:ea typeface="+mj-ea"/>
                  <a:cs typeface="굴림" pitchFamily="50" charset="-127"/>
                </a:endParaRPr>
              </a:p>
            </p:txBody>
          </p:sp>
          <p:sp>
            <p:nvSpPr>
              <p:cNvPr id="32" name="직사각형 31"/>
              <p:cNvSpPr/>
              <p:nvPr/>
            </p:nvSpPr>
            <p:spPr>
              <a:xfrm>
                <a:off x="10179585" y="5754011"/>
                <a:ext cx="159446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defTabSz="1198186">
                  <a:buClr>
                    <a:prstClr val="white">
                      <a:lumMod val="50000"/>
                    </a:prstClr>
                  </a:buClr>
                  <a:buSzPct val="100000"/>
                  <a:defRPr/>
                </a:pPr>
                <a:r>
                  <a:rPr lang="en-US" altLang="ko-KR" sz="1200" dirty="0" smtClean="0">
                    <a:solidFill>
                      <a:prstClr val="black"/>
                    </a:solidFill>
                    <a:latin typeface="+mj-ea"/>
                    <a:ea typeface="+mj-ea"/>
                    <a:cs typeface="굴림" pitchFamily="50" charset="-127"/>
                  </a:rPr>
                  <a:t>2019-07-31</a:t>
                </a:r>
                <a:endParaRPr lang="en-US" altLang="ko-KR" sz="1200" u="sng" dirty="0">
                  <a:solidFill>
                    <a:prstClr val="black"/>
                  </a:solidFill>
                  <a:latin typeface="+mj-ea"/>
                  <a:ea typeface="+mj-ea"/>
                  <a:cs typeface="굴림" pitchFamily="50" charset="-127"/>
                </a:endParaRPr>
              </a:p>
            </p:txBody>
          </p:sp>
          <p:sp>
            <p:nvSpPr>
              <p:cNvPr id="33" name="직사각형 32"/>
              <p:cNvSpPr/>
              <p:nvPr/>
            </p:nvSpPr>
            <p:spPr>
              <a:xfrm>
                <a:off x="10179585" y="6306117"/>
                <a:ext cx="159446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defTabSz="1198186">
                  <a:buClr>
                    <a:prstClr val="white">
                      <a:lumMod val="50000"/>
                    </a:prstClr>
                  </a:buClr>
                  <a:buSzPct val="100000"/>
                  <a:defRPr/>
                </a:pPr>
                <a:r>
                  <a:rPr lang="en-US" altLang="ko-KR" sz="1200" dirty="0" smtClean="0">
                    <a:solidFill>
                      <a:prstClr val="black"/>
                    </a:solidFill>
                    <a:latin typeface="+mj-ea"/>
                    <a:ea typeface="+mj-ea"/>
                    <a:cs typeface="굴림" pitchFamily="50" charset="-127"/>
                  </a:rPr>
                  <a:t>010-1234-5678</a:t>
                </a:r>
                <a:endParaRPr lang="en-US" altLang="ko-KR" sz="1200" u="sng" dirty="0">
                  <a:solidFill>
                    <a:prstClr val="black"/>
                  </a:solidFill>
                  <a:latin typeface="+mj-ea"/>
                  <a:ea typeface="+mj-ea"/>
                  <a:cs typeface="굴림" pitchFamily="50" charset="-127"/>
                </a:endParaRPr>
              </a:p>
            </p:txBody>
          </p:sp>
          <p:sp>
            <p:nvSpPr>
              <p:cNvPr id="34" name="직사각형 33"/>
              <p:cNvSpPr/>
              <p:nvPr/>
            </p:nvSpPr>
            <p:spPr>
              <a:xfrm>
                <a:off x="14355345" y="5219361"/>
                <a:ext cx="159446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defTabSz="1198186">
                  <a:buClr>
                    <a:prstClr val="white">
                      <a:lumMod val="50000"/>
                    </a:prstClr>
                  </a:buClr>
                  <a:buSzPct val="100000"/>
                  <a:defRPr/>
                </a:pPr>
                <a:r>
                  <a:rPr lang="en-US" altLang="ko-KR" sz="1200" dirty="0" smtClean="0">
                    <a:solidFill>
                      <a:prstClr val="black"/>
                    </a:solidFill>
                    <a:latin typeface="+mj-ea"/>
                    <a:ea typeface="+mj-ea"/>
                    <a:cs typeface="굴림" pitchFamily="50" charset="-127"/>
                  </a:rPr>
                  <a:t> </a:t>
                </a:r>
                <a:endParaRPr lang="en-US" altLang="ko-KR" sz="1200" u="sng" dirty="0">
                  <a:solidFill>
                    <a:prstClr val="black"/>
                  </a:solidFill>
                  <a:latin typeface="+mj-ea"/>
                  <a:ea typeface="+mj-ea"/>
                  <a:cs typeface="굴림" pitchFamily="50" charset="-127"/>
                </a:endParaRPr>
              </a:p>
            </p:txBody>
          </p:sp>
          <p:sp>
            <p:nvSpPr>
              <p:cNvPr id="20" name="직사각형 19"/>
              <p:cNvSpPr/>
              <p:nvPr/>
            </p:nvSpPr>
            <p:spPr>
              <a:xfrm>
                <a:off x="12006829" y="7082671"/>
                <a:ext cx="836075" cy="6632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198186">
                  <a:lnSpc>
                    <a:spcPct val="150000"/>
                  </a:lnSpc>
                  <a:buClr>
                    <a:prstClr val="white">
                      <a:lumMod val="50000"/>
                    </a:prstClr>
                  </a:buClr>
                  <a:buSzPct val="100000"/>
                  <a:defRPr/>
                </a:pPr>
                <a:r>
                  <a:rPr lang="ko-KR" altLang="en-US" sz="2800" b="1" dirty="0" smtClean="0">
                    <a:solidFill>
                      <a:srgbClr val="FF0000"/>
                    </a:solidFill>
                    <a:latin typeface="나눔고딕 ExtraBold" panose="020D0904000000000000" pitchFamily="50" charset="-127"/>
                    <a:ea typeface="나눔고딕 ExtraBold" panose="020D0904000000000000" pitchFamily="50" charset="-127"/>
                    <a:cs typeface="굴림" pitchFamily="50" charset="-127"/>
                  </a:rPr>
                  <a:t>②</a:t>
                </a:r>
                <a:endParaRPr lang="en-US" altLang="ko-KR" sz="2800" b="1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굴림" pitchFamily="50" charset="-127"/>
                </a:endParaRPr>
              </a:p>
            </p:txBody>
          </p:sp>
          <p:sp>
            <p:nvSpPr>
              <p:cNvPr id="35" name="직사각형 34"/>
              <p:cNvSpPr/>
              <p:nvPr/>
            </p:nvSpPr>
            <p:spPr>
              <a:xfrm>
                <a:off x="11654106" y="8002737"/>
                <a:ext cx="836075" cy="6632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198186">
                  <a:lnSpc>
                    <a:spcPct val="150000"/>
                  </a:lnSpc>
                  <a:buClr>
                    <a:prstClr val="white">
                      <a:lumMod val="50000"/>
                    </a:prstClr>
                  </a:buClr>
                  <a:buSzPct val="100000"/>
                  <a:defRPr/>
                </a:pPr>
                <a:r>
                  <a:rPr lang="ko-KR" altLang="en-US" sz="2800" b="1" dirty="0" smtClean="0">
                    <a:solidFill>
                      <a:srgbClr val="FF0000"/>
                    </a:solidFill>
                    <a:latin typeface="나눔고딕 ExtraBold" panose="020D0904000000000000" pitchFamily="50" charset="-127"/>
                    <a:ea typeface="나눔고딕 ExtraBold" panose="020D0904000000000000" pitchFamily="50" charset="-127"/>
                    <a:cs typeface="굴림" pitchFamily="50" charset="-127"/>
                  </a:rPr>
                  <a:t>③</a:t>
                </a:r>
                <a:endParaRPr lang="en-US" altLang="ko-KR" sz="2800" b="1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굴림" pitchFamily="50" charset="-127"/>
                </a:endParaRPr>
              </a:p>
            </p:txBody>
          </p:sp>
        </p:grpSp>
        <p:sp>
          <p:nvSpPr>
            <p:cNvPr id="12" name="직사각형 11"/>
            <p:cNvSpPr/>
            <p:nvPr/>
          </p:nvSpPr>
          <p:spPr>
            <a:xfrm>
              <a:off x="9032991" y="6805932"/>
              <a:ext cx="8850060" cy="196459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7" name="그림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2180" y="5184619"/>
            <a:ext cx="8590952" cy="64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34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82" y="656207"/>
            <a:ext cx="1203053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40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2</a:t>
            </a:r>
            <a:r>
              <a:rPr lang="en-US" altLang="ko-KR" sz="4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. </a:t>
            </a:r>
            <a:r>
              <a:rPr lang="ko-KR" altLang="en-US" sz="4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프로그램 신청</a:t>
            </a:r>
            <a:r>
              <a:rPr lang="en-US" altLang="ko-KR" sz="4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</a:t>
            </a:r>
            <a:r>
              <a:rPr lang="ko-KR" altLang="en-US" sz="4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확인 방법</a:t>
            </a:r>
            <a:r>
              <a:rPr lang="en-US" altLang="ko-KR" sz="4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(</a:t>
            </a:r>
            <a:r>
              <a:rPr lang="ko-KR" altLang="en-US" sz="4000" b="1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마이페이지→참여프로그램</a:t>
            </a:r>
            <a:r>
              <a:rPr lang="en-US" altLang="ko-KR" sz="4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)</a:t>
            </a:r>
            <a:endParaRPr lang="ko-KR" altLang="en-US" sz="2800" b="1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굴림" pitchFamily="50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812344" y="1642244"/>
            <a:ext cx="16586315" cy="6404475"/>
            <a:chOff x="342082" y="1550805"/>
            <a:chExt cx="10801350" cy="4170726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3"/>
            <a:srcRect b="39641"/>
            <a:stretch/>
          </p:blipFill>
          <p:spPr>
            <a:xfrm>
              <a:off x="342082" y="1550805"/>
              <a:ext cx="10801350" cy="4053161"/>
            </a:xfrm>
            <a:prstGeom prst="rect">
              <a:avLst/>
            </a:prstGeom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 rotWithShape="1">
            <a:blip r:embed="rId3"/>
            <a:srcRect l="20335" t="85966" b="-167"/>
            <a:stretch/>
          </p:blipFill>
          <p:spPr>
            <a:xfrm>
              <a:off x="2525485" y="4767943"/>
              <a:ext cx="8604884" cy="953588"/>
            </a:xfrm>
            <a:prstGeom prst="rect">
              <a:avLst/>
            </a:prstGeom>
          </p:spPr>
        </p:pic>
      </p:grpSp>
      <p:sp>
        <p:nvSpPr>
          <p:cNvPr id="38" name="직사각형 37"/>
          <p:cNvSpPr/>
          <p:nvPr/>
        </p:nvSpPr>
        <p:spPr>
          <a:xfrm>
            <a:off x="15777131" y="1874674"/>
            <a:ext cx="1282961" cy="56808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1090126" y="7254565"/>
            <a:ext cx="1600823" cy="56808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/>
          <p:cNvSpPr/>
          <p:nvPr/>
        </p:nvSpPr>
        <p:spPr>
          <a:xfrm>
            <a:off x="13691429" y="6812758"/>
            <a:ext cx="1265543" cy="75063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/>
          <p:cNvSpPr/>
          <p:nvPr/>
        </p:nvSpPr>
        <p:spPr>
          <a:xfrm>
            <a:off x="15020526" y="1386876"/>
            <a:ext cx="836075" cy="663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98186">
              <a:lnSpc>
                <a:spcPct val="150000"/>
              </a:lnSpc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2800" b="1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굴림" pitchFamily="50" charset="-127"/>
              </a:rPr>
              <a:t>①</a:t>
            </a:r>
            <a:endParaRPr lang="en-US" altLang="ko-KR" sz="2800" b="1" dirty="0">
              <a:solidFill>
                <a:srgbClr val="FF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굴림" pitchFamily="50" charset="-127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339282" y="7074035"/>
            <a:ext cx="836075" cy="663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98186">
              <a:lnSpc>
                <a:spcPct val="150000"/>
              </a:lnSpc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2800" b="1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굴림" pitchFamily="50" charset="-127"/>
              </a:rPr>
              <a:t>②</a:t>
            </a:r>
            <a:endParaRPr lang="en-US" altLang="ko-KR" sz="2800" b="1" dirty="0">
              <a:solidFill>
                <a:srgbClr val="FF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굴림" pitchFamily="50" charset="-127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12945707" y="6742406"/>
            <a:ext cx="836075" cy="663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98186">
              <a:lnSpc>
                <a:spcPct val="150000"/>
              </a:lnSpc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2800" b="1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굴림" pitchFamily="50" charset="-127"/>
              </a:rPr>
              <a:t>③</a:t>
            </a:r>
            <a:endParaRPr lang="en-US" altLang="ko-KR" sz="2800" b="1" dirty="0">
              <a:solidFill>
                <a:srgbClr val="FF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굴림" pitchFamily="50" charset="-127"/>
            </a:endParaRPr>
          </a:p>
        </p:txBody>
      </p:sp>
      <p:sp>
        <p:nvSpPr>
          <p:cNvPr id="55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4525" y="8058813"/>
            <a:ext cx="11501951" cy="57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algn="ctr" defTabSz="1198186">
              <a:lnSpc>
                <a:spcPct val="150000"/>
              </a:lnSpc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28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▲①</a:t>
            </a:r>
            <a:r>
              <a:rPr lang="en-US" altLang="ko-KR" sz="28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~</a:t>
            </a:r>
            <a:r>
              <a:rPr lang="ko-KR" altLang="en-US" sz="28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② 순서로 </a:t>
            </a:r>
            <a:r>
              <a:rPr lang="ko-KR" altLang="en-US" sz="2800" b="1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클릭→프로그램</a:t>
            </a:r>
            <a:r>
              <a:rPr lang="ko-KR" altLang="en-US" sz="28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</a:t>
            </a:r>
            <a:r>
              <a:rPr lang="ko-KR" altLang="en-US" sz="2800" b="1" dirty="0" smtClean="0">
                <a:solidFill>
                  <a:srgbClr val="0D58FD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신청 상태 </a:t>
            </a:r>
            <a:r>
              <a:rPr lang="ko-KR" altLang="en-US" sz="28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확인 가능</a:t>
            </a:r>
            <a:r>
              <a:rPr lang="en-US" altLang="ko-KR" sz="28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!</a:t>
            </a: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963981"/>
              </p:ext>
            </p:extLst>
          </p:nvPr>
        </p:nvGraphicFramePr>
        <p:xfrm>
          <a:off x="4056304" y="8836877"/>
          <a:ext cx="10098392" cy="105371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049196">
                  <a:extLst>
                    <a:ext uri="{9D8B030D-6E8A-4147-A177-3AD203B41FA5}">
                      <a16:colId xmlns:a16="http://schemas.microsoft.com/office/drawing/2014/main" val="1431162044"/>
                    </a:ext>
                  </a:extLst>
                </a:gridCol>
                <a:gridCol w="5049196">
                  <a:extLst>
                    <a:ext uri="{9D8B030D-6E8A-4147-A177-3AD203B41FA5}">
                      <a16:colId xmlns:a16="http://schemas.microsoft.com/office/drawing/2014/main" val="1318652934"/>
                    </a:ext>
                  </a:extLst>
                </a:gridCol>
              </a:tblGrid>
              <a:tr h="52685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신청 직후 및 담당자가 승인취소 시 </a:t>
                      </a:r>
                      <a:r>
                        <a:rPr lang="en-US" altLang="ko-KR" sz="2000" b="1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 </a:t>
                      </a:r>
                      <a:r>
                        <a:rPr lang="ko-KR" altLang="en-US" sz="2000" b="1" baseline="0" dirty="0" err="1" smtClean="0">
                          <a:solidFill>
                            <a:srgbClr val="EF433F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승인대기</a:t>
                      </a:r>
                      <a:endParaRPr lang="ko-KR" altLang="en-US" sz="2000" b="1" dirty="0">
                        <a:solidFill>
                          <a:srgbClr val="EF433F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담당자</a:t>
                      </a:r>
                      <a:r>
                        <a:rPr lang="ko-KR" altLang="en-US" sz="2000" b="1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가 확인 후 승인 시 </a:t>
                      </a:r>
                      <a:r>
                        <a:rPr lang="en-US" altLang="ko-KR" sz="2000" b="1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 </a:t>
                      </a:r>
                      <a:r>
                        <a:rPr lang="ko-KR" altLang="en-US" sz="2000" b="1" baseline="0" dirty="0" smtClean="0">
                          <a:solidFill>
                            <a:srgbClr val="EF433F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승인</a:t>
                      </a:r>
                      <a:endParaRPr lang="ko-KR" altLang="en-US" sz="20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560231"/>
                  </a:ext>
                </a:extLst>
              </a:tr>
              <a:tr h="5268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참여 대상이 아닌 경우 </a:t>
                      </a:r>
                      <a:r>
                        <a:rPr lang="en-US" altLang="ko-KR" sz="2000" b="1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 </a:t>
                      </a:r>
                      <a:r>
                        <a:rPr lang="ko-KR" altLang="en-US" sz="2000" b="1" baseline="0" dirty="0" smtClean="0">
                          <a:solidFill>
                            <a:srgbClr val="EF433F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제외</a:t>
                      </a:r>
                      <a:endParaRPr lang="ko-KR" altLang="en-US" sz="2000" b="1" dirty="0" smtClean="0">
                        <a:solidFill>
                          <a:srgbClr val="EF433F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프로그램 참여 완료 후</a:t>
                      </a:r>
                      <a:r>
                        <a:rPr lang="ko-KR" altLang="en-US" sz="2000" b="1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2000" b="1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 </a:t>
                      </a:r>
                      <a:r>
                        <a:rPr lang="ko-KR" altLang="en-US" sz="2000" b="1" baseline="0" dirty="0" smtClean="0">
                          <a:solidFill>
                            <a:srgbClr val="EF433F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완료</a:t>
                      </a:r>
                      <a:endParaRPr lang="ko-KR" altLang="en-US" sz="2000" b="1" dirty="0">
                        <a:solidFill>
                          <a:srgbClr val="EF433F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4603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6877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759" y="5830653"/>
            <a:ext cx="1136975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lnSpc>
                <a:spcPct val="150000"/>
              </a:lnSpc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2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※ </a:t>
            </a:r>
            <a:r>
              <a:rPr lang="ko-KR" altLang="en-US" sz="2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회원가입 및 프로그램 신청 관련 문의사항은 시흥시가족센터로 연락 부탁드리며</a:t>
            </a:r>
            <a:r>
              <a:rPr lang="en-US" altLang="ko-KR" sz="2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,</a:t>
            </a:r>
          </a:p>
          <a:p>
            <a:pPr defTabSz="1198186">
              <a:lnSpc>
                <a:spcPct val="150000"/>
              </a:lnSpc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20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</a:t>
            </a:r>
            <a:r>
              <a:rPr lang="en-US" altLang="ko-KR" sz="2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  </a:t>
            </a:r>
            <a:r>
              <a:rPr lang="ko-KR" altLang="en-US" sz="2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홈페이지 시스템 관련 불편사항 및 건의사항은 </a:t>
            </a:r>
            <a:r>
              <a:rPr lang="ko-KR" altLang="en-US" sz="2000" b="1" dirty="0" smtClean="0">
                <a:solidFill>
                  <a:srgbClr val="3333F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한국건강가정진흥원</a:t>
            </a:r>
            <a:r>
              <a:rPr lang="en-US" altLang="ko-KR" sz="2000" b="1" dirty="0" smtClean="0">
                <a:solidFill>
                  <a:srgbClr val="3333F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(</a:t>
            </a:r>
            <a:r>
              <a:rPr lang="en-US" altLang="ko-KR" sz="2000" b="1" dirty="0" smtClean="0">
                <a:solidFill>
                  <a:srgbClr val="3333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02-3479-7600)</a:t>
            </a:r>
            <a:r>
              <a:rPr lang="ko-KR" altLang="en-US" sz="2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으로 유선 연락      </a:t>
            </a:r>
            <a:endParaRPr lang="en-US" altLang="ko-KR" sz="2000" b="1" dirty="0" smtClean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굴림" pitchFamily="50" charset="-127"/>
            </a:endParaRPr>
          </a:p>
          <a:p>
            <a:pPr defTabSz="1198186">
              <a:lnSpc>
                <a:spcPct val="150000"/>
              </a:lnSpc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20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</a:t>
            </a:r>
            <a:r>
              <a:rPr lang="en-US" altLang="ko-KR" sz="2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  </a:t>
            </a:r>
            <a:r>
              <a:rPr lang="ko-KR" altLang="en-US" sz="2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또는 한국건강가정진흥원</a:t>
            </a:r>
            <a:r>
              <a:rPr lang="en-US" altLang="ko-KR" sz="20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</a:t>
            </a:r>
            <a:r>
              <a:rPr lang="ko-KR" altLang="en-US" sz="2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홈페이지</a:t>
            </a:r>
            <a:r>
              <a:rPr lang="en-US" altLang="ko-KR" sz="2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(</a:t>
            </a:r>
            <a:r>
              <a:rPr lang="en-US" altLang="ko-KR" sz="2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  <a:hlinkClick r:id="rId4"/>
              </a:rPr>
              <a:t>https</a:t>
            </a:r>
            <a:r>
              <a:rPr lang="en-US" altLang="ko-KR" sz="20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  <a:hlinkClick r:id="rId4"/>
              </a:rPr>
              <a:t>://www.kihf.or.kr</a:t>
            </a:r>
            <a:r>
              <a:rPr lang="en-US" altLang="ko-KR" sz="2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  <a:hlinkClick r:id="rId4"/>
              </a:rPr>
              <a:t>/</a:t>
            </a:r>
            <a:r>
              <a:rPr lang="en-US" altLang="ko-KR" sz="2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)</a:t>
            </a:r>
            <a:r>
              <a:rPr lang="ko-KR" altLang="en-US" sz="2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내 </a:t>
            </a:r>
            <a:r>
              <a:rPr lang="ko-KR" altLang="en-US" sz="2000" b="1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국민제안을</a:t>
            </a:r>
            <a:r>
              <a:rPr lang="ko-KR" altLang="en-US" sz="2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통해 남겨주시기 바랍니다</a:t>
            </a:r>
            <a:r>
              <a:rPr lang="en-US" altLang="ko-KR" sz="2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.</a:t>
            </a:r>
            <a:endParaRPr lang="ko-KR" altLang="en-US" sz="2000" b="1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굴림" pitchFamily="50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362</Words>
  <Application>Microsoft Office PowerPoint</Application>
  <PresentationFormat>사용자 지정</PresentationFormat>
  <Paragraphs>71</Paragraphs>
  <Slides>8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5" baseType="lpstr">
      <vt:lpstr>굴림</vt:lpstr>
      <vt:lpstr>나눔고딕</vt:lpstr>
      <vt:lpstr>나눔고딕 ExtraBold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130</cp:revision>
  <dcterms:created xsi:type="dcterms:W3CDTF">2023-03-16T08:28:47Z</dcterms:created>
  <dcterms:modified xsi:type="dcterms:W3CDTF">2023-05-02T04:51:31Z</dcterms:modified>
</cp:coreProperties>
</file>